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0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1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2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6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5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6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0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3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8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7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5375B-4537-40DB-A0F3-511C4D8AE2B6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1F337-A6B7-4D66-B5B8-72B55F5AA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8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1" name="Picture 15" descr="dem trang"/>
          <p:cNvPicPr>
            <a:picLocks noChangeAspect="1" noChangeArrowheads="1"/>
          </p:cNvPicPr>
          <p:nvPr/>
        </p:nvPicPr>
        <p:blipFill>
          <a:blip r:embed="rId2">
            <a:lum bright="-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7009"/>
            <a:ext cx="6858000" cy="5163741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1428751" y="982266"/>
            <a:ext cx="643175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1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100" b="1" dirty="0">
                <a:solidFill>
                  <a:srgbClr val="FF9900"/>
                </a:solidFill>
                <a:latin typeface=".VnArabiaH" panose="020B7200000000000000" pitchFamily="34" charset="0"/>
              </a:rPr>
              <a:t>ÁNH TRĂNG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4400550" y="1314451"/>
            <a:ext cx="125226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350">
                <a:solidFill>
                  <a:srgbClr val="FFFF00"/>
                </a:solidFill>
                <a:latin typeface="Arial" panose="020B0604020202020204" pitchFamily="34" charset="0"/>
              </a:rPr>
              <a:t>(Nguyễn Duy)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1585914" y="1603772"/>
            <a:ext cx="1797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>
                <a:solidFill>
                  <a:srgbClr val="FFFFFF"/>
                </a:solidFill>
                <a:latin typeface="Arial" panose="020B0604020202020204" pitchFamily="34" charset="0"/>
              </a:rPr>
              <a:t>I.T</a:t>
            </a:r>
            <a:r>
              <a:rPr lang="en-US" altLang="en-US" b="1" u="sng">
                <a:solidFill>
                  <a:srgbClr val="FFFFFF"/>
                </a:solidFill>
              </a:rPr>
              <a:t>ìm hiểu chung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1714501" y="1943101"/>
            <a:ext cx="97334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350" b="1" u="sng">
                <a:solidFill>
                  <a:srgbClr val="FFFFFF"/>
                </a:solidFill>
                <a:latin typeface="Arial" panose="020B0604020202020204" pitchFamily="34" charset="0"/>
              </a:rPr>
              <a:t>1/ Tác giả</a:t>
            </a:r>
          </a:p>
        </p:txBody>
      </p:sp>
      <p:pic>
        <p:nvPicPr>
          <p:cNvPr id="4116" name="Picture 20" descr="nguyen duy-tacg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60948"/>
            <a:ext cx="1657350" cy="173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828800" y="2286001"/>
            <a:ext cx="417195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-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Nguyễn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Duy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(1948),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quê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ở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Thanh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Hoá.Thuộc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thế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hệ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nhà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thơ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trưởng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thành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trong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kháng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chiến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chống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Mỹ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cứu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nước</a:t>
            </a:r>
            <a:endParaRPr lang="en-US" altLang="en-US" sz="15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828800" y="3028951"/>
            <a:ext cx="42862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350">
                <a:solidFill>
                  <a:srgbClr val="FFFF00"/>
                </a:solidFill>
                <a:latin typeface="Arial" panose="020B0604020202020204" pitchFamily="34" charset="0"/>
              </a:rPr>
              <a:t>- </a:t>
            </a:r>
            <a:r>
              <a:rPr lang="en-US" altLang="en-US" sz="1500">
                <a:solidFill>
                  <a:srgbClr val="FFFF00"/>
                </a:solidFill>
                <a:latin typeface="Arial" panose="020B0604020202020204" pitchFamily="34" charset="0"/>
              </a:rPr>
              <a:t>Đạt giải nhất cuộc thi thơ báo Văn nghệ(1972-1973)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828800" y="3600451"/>
            <a:ext cx="41719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-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Sau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1975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chuyển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1350" dirty="0" err="1">
                <a:solidFill>
                  <a:srgbClr val="FFFF00"/>
                </a:solidFill>
                <a:latin typeface="Arial" panose="020B0604020202020204" pitchFamily="34" charset="0"/>
              </a:rPr>
              <a:t>ào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Nam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công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tác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</a:t>
            </a:r>
            <a:r>
              <a:rPr lang="en-US" altLang="en-US" sz="1350" dirty="0" err="1">
                <a:solidFill>
                  <a:srgbClr val="FFFF00"/>
                </a:solidFill>
              </a:rPr>
              <a:t>ại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thành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phố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Hồ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500" dirty="0" err="1">
                <a:solidFill>
                  <a:srgbClr val="FFFF00"/>
                </a:solidFill>
                <a:latin typeface="Arial" panose="020B0604020202020204" pitchFamily="34" charset="0"/>
              </a:rPr>
              <a:t>Chí</a:t>
            </a:r>
            <a:r>
              <a:rPr lang="en-US" altLang="en-US" sz="1500" dirty="0">
                <a:solidFill>
                  <a:srgbClr val="FFFF00"/>
                </a:solidFill>
                <a:latin typeface="Arial" panose="020B0604020202020204" pitchFamily="34" charset="0"/>
              </a:rPr>
              <a:t> Minh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771650" y="4182666"/>
            <a:ext cx="27432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350" b="1" u="sng">
                <a:solidFill>
                  <a:srgbClr val="FFFFFF"/>
                </a:solidFill>
                <a:latin typeface="Arial" panose="020B0604020202020204" pitchFamily="34" charset="0"/>
              </a:rPr>
              <a:t>2/ Tác phẩm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1885950" y="4514850"/>
            <a:ext cx="4114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FF00"/>
                </a:solidFill>
              </a:rPr>
              <a:t>- Ánh trăng viết năm 1978(sau 3 năm ngày đất nước thống nhất).In trong tập thơ cùng tên,đạt giải A của Hội nhà văn Việt Nam(1984)</a:t>
            </a:r>
          </a:p>
        </p:txBody>
      </p:sp>
      <p:pic>
        <p:nvPicPr>
          <p:cNvPr id="4122" name="Picture 26" descr="bia anhtrang-nguyen du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3829050"/>
            <a:ext cx="1714500" cy="184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85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/>
      <p:bldP spid="4113" grpId="0"/>
      <p:bldP spid="4114" grpId="0"/>
      <p:bldP spid="4115" grpId="0"/>
      <p:bldP spid="4117" grpId="0"/>
      <p:bldP spid="4118" grpId="0"/>
      <p:bldP spid="4119" grpId="0"/>
      <p:bldP spid="4120" grpId="0"/>
      <p:bldP spid="41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075" y="1019175"/>
            <a:ext cx="7667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075" y="1457756"/>
            <a:ext cx="8334375" cy="5563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bài.Việc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"tri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"tri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"tri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xẩy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(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3200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1.(1điểm)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0,25điểm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0,25điểm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0,5đ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3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5" y="971550"/>
            <a:ext cx="84677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: *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tòa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126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7" descr="images[29]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3626049"/>
            <a:ext cx="685800" cy="464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images[29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034580"/>
            <a:ext cx="7886700" cy="6461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11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580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.VnArabiaH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Hanh Nguyen</cp:lastModifiedBy>
  <cp:revision>2</cp:revision>
  <dcterms:created xsi:type="dcterms:W3CDTF">2015-11-10T03:16:36Z</dcterms:created>
  <dcterms:modified xsi:type="dcterms:W3CDTF">2015-11-10T03:22:14Z</dcterms:modified>
</cp:coreProperties>
</file>